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07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548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8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01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72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59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852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201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65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23381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982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D9F9FF6-3994-5045-AF51-AAB97320EF50}" type="datetimeFigureOut">
              <a:rPr lang="en-US" smtClean="0"/>
              <a:t>1/11/22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2E118B-F084-C140-B2C1-9DDF94897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10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F1E54A-EE6E-534B-BEF9-A2F3C8C86D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10063"/>
            <a:ext cx="9144000" cy="2947737"/>
          </a:xfrm>
        </p:spPr>
        <p:txBody>
          <a:bodyPr>
            <a:normAutofit/>
          </a:bodyPr>
          <a:lstStyle/>
          <a:p>
            <a:r>
              <a:rPr lang="en-US" sz="4000" dirty="0"/>
              <a:t>A Little Bit of Love</a:t>
            </a:r>
          </a:p>
          <a:p>
            <a:endParaRPr lang="en-US" sz="4000" dirty="0"/>
          </a:p>
          <a:p>
            <a:r>
              <a:rPr lang="en-US" dirty="0"/>
              <a:t>By Graham Kendrick</a:t>
            </a:r>
          </a:p>
        </p:txBody>
      </p:sp>
    </p:spTree>
    <p:extLst>
      <p:ext uri="{BB962C8B-B14F-4D97-AF65-F5344CB8AC3E}">
        <p14:creationId xmlns:p14="http://schemas.microsoft.com/office/powerpoint/2010/main" val="3182358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CAAAD7-5E37-9C48-B005-1AF389147A6B}"/>
              </a:ext>
            </a:extLst>
          </p:cNvPr>
          <p:cNvSpPr/>
          <p:nvPr/>
        </p:nvSpPr>
        <p:spPr>
          <a:xfrm>
            <a:off x="2085474" y="806117"/>
            <a:ext cx="7575884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bit of love goes a long, long way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bit of love and I'm on my way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long way but we’ll get there together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long way but we’ll get there soon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Along the way we can lean on each other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 goes a long, long way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955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48B073A-9DDB-9549-828D-A9EB63E1F284}"/>
              </a:ext>
            </a:extLst>
          </p:cNvPr>
          <p:cNvSpPr/>
          <p:nvPr/>
        </p:nvSpPr>
        <p:spPr>
          <a:xfrm>
            <a:off x="1511967" y="605150"/>
            <a:ext cx="9168065" cy="5647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bit of love and the sun comes shining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bit of kindness and someone’s smiling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long way but we’ll get there together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long way but we’ll get there soon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Along the way we can lean on each other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 goes a long, long way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796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4CD34B3-B177-4E46-98FD-3FB1496194E0}"/>
              </a:ext>
            </a:extLst>
          </p:cNvPr>
          <p:cNvSpPr/>
          <p:nvPr/>
        </p:nvSpPr>
        <p:spPr>
          <a:xfrm>
            <a:off x="1201151" y="938187"/>
            <a:ext cx="10024311" cy="51013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Little drops of rain can trickle down into a puddle</a:t>
            </a:r>
            <a:b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Then the puddles get together</a:t>
            </a: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Making streams that make a river</a:t>
            </a: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b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 rivers fill the valleys with a roaring and a rushing</a:t>
            </a: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b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Then the little drops of rain have made a</a:t>
            </a:r>
            <a:b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Wide, wide, wide, wide</a:t>
            </a:r>
            <a:b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32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Wide, wide ocean</a:t>
            </a:r>
            <a:endParaRPr lang="en-GB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764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221874F-4CFB-A141-A7CB-80EE6B5558C3}"/>
              </a:ext>
            </a:extLst>
          </p:cNvPr>
          <p:cNvSpPr/>
          <p:nvPr/>
        </p:nvSpPr>
        <p:spPr>
          <a:xfrm>
            <a:off x="1357563" y="820593"/>
            <a:ext cx="947687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long way but we’ll get there together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long way but we’ll get there soon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Along the way we can lean on each other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 goes a long, long way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long way but we’ll get there together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long way but we’ll get there soon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Along the way we can lean on each other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 goes a long, long way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Bef>
                <a:spcPts val="375"/>
              </a:spcBef>
              <a:spcAft>
                <a:spcPts val="1125"/>
              </a:spcAft>
            </a:pP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b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</a:br>
            <a:r>
              <a:rPr lang="en-GB" sz="2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 little love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7257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{4C862B83-898D-FA4D-9A36-0931AD82E333}tf10001067</Template>
  <TotalTime>1</TotalTime>
  <Words>47</Words>
  <Application>Microsoft Macintosh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Century Gothic</vt:lpstr>
      <vt:lpstr>Garamond</vt:lpstr>
      <vt:lpstr>Times New Roman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Barden</dc:creator>
  <cp:lastModifiedBy>Emily Barden</cp:lastModifiedBy>
  <cp:revision>1</cp:revision>
  <dcterms:created xsi:type="dcterms:W3CDTF">2022-01-11T13:18:41Z</dcterms:created>
  <dcterms:modified xsi:type="dcterms:W3CDTF">2022-01-11T13:26:00Z</dcterms:modified>
</cp:coreProperties>
</file>