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7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9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1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91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2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30D3EE16-80C7-3F4A-8170-375686632407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A93297B-A249-264A-BEE0-08D370A1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8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KJcx-DUoW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F9D97-FD09-3948-AF18-1C484BF81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March 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76EA3-D261-D546-BE95-569D73FC1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383729"/>
          </a:xfrm>
        </p:spPr>
        <p:txBody>
          <a:bodyPr>
            <a:normAutofit lnSpcReduction="10000"/>
          </a:bodyPr>
          <a:lstStyle/>
          <a:p>
            <a:endParaRPr lang="en-US" sz="1700" dirty="0">
              <a:solidFill>
                <a:srgbClr val="FFFFFF"/>
              </a:solidFill>
            </a:endParaRP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By Emily Barden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GB" sz="1700" dirty="0">
                <a:solidFill>
                  <a:srgbClr val="FFFFFF"/>
                </a:solidFill>
              </a:rPr>
              <a:t>Inspired by choir members’ contributions and reflections over the last year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D9CF72C9-F51A-4D31-9E27-535199BD3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2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DF51-0C2F-EA49-BA41-CF96AF5E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1139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CHORUS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Somehow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2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805DA-DD89-8A4A-A9D2-13DF186E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360"/>
            <a:ext cx="10515600" cy="5236913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/>
              <a:t>Verse 1 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 </a:t>
            </a:r>
          </a:p>
          <a:p>
            <a:pPr marL="0" indent="0" algn="ctr">
              <a:buNone/>
            </a:pPr>
            <a:r>
              <a:rPr lang="en-GB" sz="3600" dirty="0"/>
              <a:t>Everyone is fighting</a:t>
            </a:r>
          </a:p>
          <a:p>
            <a:pPr marL="0" indent="0" algn="ctr">
              <a:buNone/>
            </a:pPr>
            <a:r>
              <a:rPr lang="en-GB" sz="3600" dirty="0"/>
              <a:t>Every day’s another to win</a:t>
            </a:r>
          </a:p>
          <a:p>
            <a:pPr marL="0" indent="0" algn="ctr">
              <a:buNone/>
            </a:pPr>
            <a:r>
              <a:rPr lang="en-GB" sz="3600" dirty="0"/>
              <a:t>Though you may not see them</a:t>
            </a:r>
          </a:p>
          <a:p>
            <a:pPr marL="0" indent="0" algn="ctr">
              <a:buNone/>
            </a:pPr>
            <a:r>
              <a:rPr lang="en-GB" sz="3600" dirty="0"/>
              <a:t>Each and every demon gets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0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6CD3-750C-1442-A35D-F14F5878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52" y="649705"/>
            <a:ext cx="10856495" cy="5847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PRE-CHORUS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sz="2400" dirty="0"/>
              <a:t>We’re not designed to be islands</a:t>
            </a:r>
          </a:p>
          <a:p>
            <a:pPr marL="0" indent="0" algn="ctr">
              <a:buNone/>
            </a:pPr>
            <a:r>
              <a:rPr lang="en-GB" sz="2400" dirty="0"/>
              <a:t>We need the touch of a hand</a:t>
            </a:r>
          </a:p>
          <a:p>
            <a:pPr marL="0" indent="0" algn="ctr">
              <a:buNone/>
            </a:pPr>
            <a:r>
              <a:rPr lang="en-GB" sz="2400" dirty="0"/>
              <a:t>Sometimes it’s hard not to be frightened</a:t>
            </a:r>
          </a:p>
          <a:p>
            <a:pPr marL="0" indent="0" algn="ctr">
              <a:buNone/>
            </a:pPr>
            <a:r>
              <a:rPr lang="en-GB" sz="2400" dirty="0"/>
              <a:t>We are an army, we’ll stand…..</a:t>
            </a:r>
          </a:p>
          <a:p>
            <a:pPr marL="0" indent="0" algn="ctr">
              <a:buNone/>
            </a:pPr>
            <a:r>
              <a:rPr lang="en-GB" sz="2400" dirty="0"/>
              <a:t>Hand in hand</a:t>
            </a:r>
          </a:p>
          <a:p>
            <a:pPr marL="0" indent="0" algn="ctr">
              <a:buNone/>
            </a:pPr>
            <a:r>
              <a:rPr lang="en-GB" sz="2400" dirty="0"/>
              <a:t>Arm in arm</a:t>
            </a:r>
          </a:p>
          <a:p>
            <a:pPr marL="0" indent="0" algn="ctr">
              <a:buNone/>
            </a:pPr>
            <a:r>
              <a:rPr lang="en-GB" sz="2400" dirty="0"/>
              <a:t>Shoulder to shoulder</a:t>
            </a:r>
          </a:p>
          <a:p>
            <a:pPr marL="0" indent="0" algn="ctr">
              <a:buNone/>
            </a:pPr>
            <a:r>
              <a:rPr lang="en-GB" sz="2400" dirty="0"/>
              <a:t>Hand in hand </a:t>
            </a:r>
          </a:p>
          <a:p>
            <a:pPr marL="0" indent="0" algn="ctr">
              <a:buNone/>
            </a:pPr>
            <a:r>
              <a:rPr lang="en-GB" sz="2400" dirty="0"/>
              <a:t>Arm in arm</a:t>
            </a:r>
          </a:p>
          <a:p>
            <a:pPr marL="0" indent="0" algn="ctr">
              <a:buNone/>
            </a:pPr>
            <a:r>
              <a:rPr lang="en-GB" sz="2400" dirty="0"/>
              <a:t>Sisters and brothers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2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DF51-0C2F-EA49-BA41-CF96AF5E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1139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CHORUS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Somehow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7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FD77-FEBD-9E41-933D-E9515C0F6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53" y="1079666"/>
            <a:ext cx="10515600" cy="4755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 </a:t>
            </a:r>
          </a:p>
          <a:p>
            <a:pPr marL="0" indent="0" algn="ctr">
              <a:buNone/>
            </a:pPr>
            <a:r>
              <a:rPr lang="en-GB" sz="3600" b="1" dirty="0"/>
              <a:t>Verse 2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 </a:t>
            </a:r>
          </a:p>
          <a:p>
            <a:pPr marL="0" indent="0" algn="ctr">
              <a:buNone/>
            </a:pPr>
            <a:r>
              <a:rPr lang="en-GB" sz="3600" dirty="0"/>
              <a:t>Looking for connection</a:t>
            </a:r>
          </a:p>
          <a:p>
            <a:pPr marL="0" indent="0" algn="ctr">
              <a:buNone/>
            </a:pPr>
            <a:r>
              <a:rPr lang="en-GB" sz="3600" dirty="0"/>
              <a:t>Feelings of frustration and grief</a:t>
            </a:r>
          </a:p>
          <a:p>
            <a:pPr marL="0" indent="0" algn="ctr">
              <a:buNone/>
            </a:pPr>
            <a:r>
              <a:rPr lang="en-GB" sz="3600" dirty="0"/>
              <a:t>Every act of kindness</a:t>
            </a:r>
          </a:p>
          <a:p>
            <a:pPr marL="0" indent="0" algn="ctr">
              <a:buNone/>
            </a:pPr>
            <a:r>
              <a:rPr lang="en-GB" sz="3600" dirty="0"/>
              <a:t>Brings us closer</a:t>
            </a:r>
          </a:p>
          <a:p>
            <a:pPr marL="0" indent="0" algn="ctr">
              <a:buNone/>
            </a:pPr>
            <a:r>
              <a:rPr lang="en-GB" sz="3600" dirty="0"/>
              <a:t>Keeps the belief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0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6CD3-750C-1442-A35D-F14F5878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52" y="649705"/>
            <a:ext cx="10856495" cy="5847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PRE-CHORUS</a:t>
            </a:r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en-GB" sz="2400" dirty="0"/>
              <a:t>We’re not designed to be islands</a:t>
            </a:r>
          </a:p>
          <a:p>
            <a:pPr marL="0" indent="0" algn="ctr">
              <a:buNone/>
            </a:pPr>
            <a:r>
              <a:rPr lang="en-GB" sz="2400" dirty="0"/>
              <a:t>We need the touch of a hand</a:t>
            </a:r>
          </a:p>
          <a:p>
            <a:pPr marL="0" indent="0" algn="ctr">
              <a:buNone/>
            </a:pPr>
            <a:r>
              <a:rPr lang="en-GB" sz="2400" dirty="0"/>
              <a:t>Sometimes it’s hard not to be frightened</a:t>
            </a:r>
          </a:p>
          <a:p>
            <a:pPr marL="0" indent="0" algn="ctr">
              <a:buNone/>
            </a:pPr>
            <a:r>
              <a:rPr lang="en-GB" sz="2400" dirty="0"/>
              <a:t>We are an army, we’ll stand…..</a:t>
            </a:r>
          </a:p>
          <a:p>
            <a:pPr marL="0" indent="0" algn="ctr">
              <a:buNone/>
            </a:pPr>
            <a:r>
              <a:rPr lang="en-GB" sz="2400" dirty="0"/>
              <a:t>Hand in hand</a:t>
            </a:r>
          </a:p>
          <a:p>
            <a:pPr marL="0" indent="0" algn="ctr">
              <a:buNone/>
            </a:pPr>
            <a:r>
              <a:rPr lang="en-GB" sz="2400" dirty="0"/>
              <a:t>Arm in arm</a:t>
            </a:r>
          </a:p>
          <a:p>
            <a:pPr marL="0" indent="0" algn="ctr">
              <a:buNone/>
            </a:pPr>
            <a:r>
              <a:rPr lang="en-GB" sz="2400" dirty="0"/>
              <a:t>Shoulder to shoulder</a:t>
            </a:r>
          </a:p>
          <a:p>
            <a:pPr marL="0" indent="0" algn="ctr">
              <a:buNone/>
            </a:pPr>
            <a:r>
              <a:rPr lang="en-GB" sz="2400" dirty="0"/>
              <a:t>Hand in hand </a:t>
            </a:r>
          </a:p>
          <a:p>
            <a:pPr marL="0" indent="0" algn="ctr">
              <a:buNone/>
            </a:pPr>
            <a:r>
              <a:rPr lang="en-GB" sz="2400" dirty="0"/>
              <a:t>Arm in arm</a:t>
            </a:r>
          </a:p>
          <a:p>
            <a:pPr marL="0" indent="0" algn="ctr">
              <a:buNone/>
            </a:pPr>
            <a:r>
              <a:rPr lang="en-GB" sz="2400" dirty="0"/>
              <a:t>Sisters and brothers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DF51-0C2F-EA49-BA41-CF96AF5E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1139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CHORUS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We’ll keep marching on</a:t>
            </a:r>
          </a:p>
          <a:p>
            <a:pPr marL="0" indent="0" algn="ctr">
              <a:buNone/>
            </a:pPr>
            <a:r>
              <a:rPr lang="en-GB" sz="3600" dirty="0"/>
              <a:t>Somehow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4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B5F1-5067-024D-BC28-B16D41ED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716730"/>
            <a:ext cx="10058400" cy="1193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hlinkClick r:id="rId2"/>
              </a:rPr>
              <a:t>West Sussex Sings Virtual Choir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0112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{4C862B83-898D-FA4D-9A36-0931AD82E333}tf10001067</Template>
  <TotalTime>4</TotalTime>
  <Words>158</Words>
  <Application>Microsoft Macintosh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  March 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March On</dc:title>
  <dc:creator>Emily Barden</dc:creator>
  <cp:lastModifiedBy>Emily Barden</cp:lastModifiedBy>
  <cp:revision>3</cp:revision>
  <dcterms:created xsi:type="dcterms:W3CDTF">2022-01-03T11:42:14Z</dcterms:created>
  <dcterms:modified xsi:type="dcterms:W3CDTF">2022-01-03T11:59:40Z</dcterms:modified>
</cp:coreProperties>
</file>