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104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 Swindells" userId="660459f2-0fde-411b-87e4-7ee45853acef" providerId="ADAL" clId="{4F0BA7AD-4E44-4180-8C78-FA3B7B55CAD1}"/>
    <pc:docChg chg="undo custSel delSld modSld">
      <pc:chgData name="Jane Swindells" userId="660459f2-0fde-411b-87e4-7ee45853acef" providerId="ADAL" clId="{4F0BA7AD-4E44-4180-8C78-FA3B7B55CAD1}" dt="2026-07-10T13:58:25.012" v="66" actId="47"/>
      <pc:docMkLst>
        <pc:docMk/>
      </pc:docMkLst>
      <pc:sldChg chg="del">
        <pc:chgData name="Jane Swindells" userId="660459f2-0fde-411b-87e4-7ee45853acef" providerId="ADAL" clId="{4F0BA7AD-4E44-4180-8C78-FA3B7B55CAD1}" dt="2026-07-10T13:58:25.012" v="66" actId="47"/>
        <pc:sldMkLst>
          <pc:docMk/>
          <pc:sldMk cId="4169713949" sldId="257"/>
        </pc:sldMkLst>
      </pc:sldChg>
      <pc:sldChg chg="modSp mod">
        <pc:chgData name="Jane Swindells" userId="660459f2-0fde-411b-87e4-7ee45853acef" providerId="ADAL" clId="{4F0BA7AD-4E44-4180-8C78-FA3B7B55CAD1}" dt="2026-07-10T13:58:19.693" v="65" actId="20577"/>
        <pc:sldMkLst>
          <pc:docMk/>
          <pc:sldMk cId="3687051542" sldId="264"/>
        </pc:sldMkLst>
        <pc:spChg chg="mod">
          <ac:chgData name="Jane Swindells" userId="660459f2-0fde-411b-87e4-7ee45853acef" providerId="ADAL" clId="{4F0BA7AD-4E44-4180-8C78-FA3B7B55CAD1}" dt="2026-07-10T13:58:19.693" v="65" actId="20577"/>
          <ac:spMkLst>
            <pc:docMk/>
            <pc:sldMk cId="3687051542" sldId="264"/>
            <ac:spMk id="5" creationId="{95E94119-4524-ABBC-0328-5205152956B2}"/>
          </ac:spMkLst>
        </pc:spChg>
      </pc:sldChg>
      <pc:sldChg chg="del">
        <pc:chgData name="Jane Swindells" userId="660459f2-0fde-411b-87e4-7ee45853acef" providerId="ADAL" clId="{4F0BA7AD-4E44-4180-8C78-FA3B7B55CAD1}" dt="2026-07-10T13:57:18.298" v="0" actId="47"/>
        <pc:sldMkLst>
          <pc:docMk/>
          <pc:sldMk cId="861478196" sldId="265"/>
        </pc:sldMkLst>
      </pc:sldChg>
      <pc:sldChg chg="del">
        <pc:chgData name="Jane Swindells" userId="660459f2-0fde-411b-87e4-7ee45853acef" providerId="ADAL" clId="{4F0BA7AD-4E44-4180-8C78-FA3B7B55CAD1}" dt="2026-07-10T13:57:21.560" v="1" actId="47"/>
        <pc:sldMkLst>
          <pc:docMk/>
          <pc:sldMk cId="2075767779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6DEE4-D4FB-4315-CBB8-B21DCB3BE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6FD80B-BA3C-A594-8D1E-3D11272AED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86FA4-D85F-DD1A-0676-DA6DAB2D5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0B94-850E-41A1-ACB6-5F62590279DA}" type="datetimeFigureOut">
              <a:rPr lang="en-GB" smtClean="0"/>
              <a:t>10/07/2026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8532E-2190-E572-2694-9E92C3334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0F82A6-A3E7-7466-2C7E-5362A8834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7E24-4DCB-4958-8E3C-0FBEF829D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664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B83A4-3D53-3883-5157-AB99815D7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B48849-02C0-32D2-AC7F-1981038B6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9E9BA-E344-5FD9-B4D4-FCFC2428C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0B94-850E-41A1-ACB6-5F62590279DA}" type="datetimeFigureOut">
              <a:rPr lang="en-GB" smtClean="0"/>
              <a:t>10/07/2026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724F0-9C72-F6FE-09BA-D03CF9A93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71249-B62E-EB4A-AA97-403DDD6C2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7E24-4DCB-4958-8E3C-0FBEF829D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46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9E40D9-BC01-820A-D8B4-C12C895DBC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BC0B4C-D835-7E1C-1C0D-C7D09DD29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ADD31-3F8B-25FF-415C-0E8720825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0B94-850E-41A1-ACB6-5F62590279DA}" type="datetimeFigureOut">
              <a:rPr lang="en-GB" smtClean="0"/>
              <a:t>10/07/2026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742BC-4B1D-AB6C-663C-14E32B0D4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D2246-F03E-6EAA-5DA5-2CF72C76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7E24-4DCB-4958-8E3C-0FBEF829D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472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47F1-03C2-6DDF-196B-87D326AA3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AEEF4-26C0-5C2E-7EFF-492B94D41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AB3E3-D292-AE43-56DF-6035E1DE9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0B94-850E-41A1-ACB6-5F62590279DA}" type="datetimeFigureOut">
              <a:rPr lang="en-GB" smtClean="0"/>
              <a:t>10/07/2026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972D9-54CC-F3FB-612A-7323E283B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2AD82-7DD1-DD1B-E896-FD8665E44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7E24-4DCB-4958-8E3C-0FBEF829D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892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B5486-764E-A6DF-4C97-947FBD54A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F88D41-DECF-3CE1-688B-3A5B8340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34EB4-2B29-4A3C-9841-3C4D9FB1D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0B94-850E-41A1-ACB6-5F62590279DA}" type="datetimeFigureOut">
              <a:rPr lang="en-GB" smtClean="0"/>
              <a:t>10/07/2026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172F7-B863-3330-4E75-AB4554CD8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6A86A-1703-1F7C-0513-BC771D4B3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7E24-4DCB-4958-8E3C-0FBEF829D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62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CBF32-49FC-240D-C96E-545AC22C2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D4179-04B0-C334-8C4B-32668C8D28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97AAE-A644-6DD5-9019-D50FBC4007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043126-0CCA-61DA-673A-E408B9E9B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0B94-850E-41A1-ACB6-5F62590279DA}" type="datetimeFigureOut">
              <a:rPr lang="en-GB" smtClean="0"/>
              <a:t>10/07/2026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472BF-C35A-0CAE-C38C-81A1FFE49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A4B0A2-1A3E-C0AE-0C05-BDA40AD0F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7E24-4DCB-4958-8E3C-0FBEF829D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19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50986-716C-7C65-5A39-169D893A1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BB789E-44CB-9CE7-9E34-340CCF132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C9151F-6515-E523-E668-C5CF771DC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42D380-0B47-DA55-EC9A-AE42E407E0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836622-76E3-6938-25A1-3FCC0FAFA0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36BA85-28AA-3CA2-60FB-BCDA5D200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0B94-850E-41A1-ACB6-5F62590279DA}" type="datetimeFigureOut">
              <a:rPr lang="en-GB" smtClean="0"/>
              <a:t>10/07/2026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02CE63-6B4F-DB5B-37CB-D9C01D3B6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EBE994-3A1B-E110-5D23-8588653C4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7E24-4DCB-4958-8E3C-0FBEF829D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839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C0264-27BA-A31F-D2BA-C5A43DEC7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71C3D9-D535-5E05-2B8A-5CE9EC6A8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0B94-850E-41A1-ACB6-5F62590279DA}" type="datetimeFigureOut">
              <a:rPr lang="en-GB" smtClean="0"/>
              <a:t>10/07/2026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8847D8-89FD-F5AB-0C08-ED0306B9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728712-527C-8E89-3EE9-F58B38796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7E24-4DCB-4958-8E3C-0FBEF829D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193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846B00-5056-67DF-C288-B6DD1F01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0B94-850E-41A1-ACB6-5F62590279DA}" type="datetimeFigureOut">
              <a:rPr lang="en-GB" smtClean="0"/>
              <a:t>10/07/2026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3DB8D9-0B69-5CFF-1E57-7DAB461A5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6B8939-A72D-ED77-FE15-A094F4B01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7E24-4DCB-4958-8E3C-0FBEF829D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988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E5DAD-0D12-25E3-EEC1-996F25CB6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E2A34-8EDF-4D7D-5894-1D36D408D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FF33BE-CC0D-3FCF-D2A2-871494E2F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7DEED5-9918-645B-6642-7D24B562D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0B94-850E-41A1-ACB6-5F62590279DA}" type="datetimeFigureOut">
              <a:rPr lang="en-GB" smtClean="0"/>
              <a:t>10/07/2026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CB55A2-4E24-CF14-7BB7-16A6EC3C6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E6AD6F-F233-9AEE-0EC9-9B2967802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7E24-4DCB-4958-8E3C-0FBEF829D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478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73B0-22C2-0E7E-124D-268E486B2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273F02-325E-3A32-DAE7-8ACBB0C4A5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111125-9FEF-B76D-FBF1-255F508779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FF7188-C448-5AD9-7F88-57687228E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0B94-850E-41A1-ACB6-5F62590279DA}" type="datetimeFigureOut">
              <a:rPr lang="en-GB" smtClean="0"/>
              <a:t>10/07/2026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D36539-7CB9-A21E-88F3-57EA0B22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676F0C-CD27-9D13-6606-87AA497C4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7E24-4DCB-4958-8E3C-0FBEF829D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270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3DD9CA-022E-3E7F-435E-836DF0BE8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95B6D-A2EA-DB5C-60C4-DF473CCB9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B01A5-7BB4-D12D-73FD-C9F369D1F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160B94-850E-41A1-ACB6-5F62590279DA}" type="datetimeFigureOut">
              <a:rPr lang="en-GB" smtClean="0"/>
              <a:t>10/07/2026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37A35-378E-490C-C5E3-7627540A30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D4BD1-17BF-B6E3-C9DA-7D67BDDF5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2F7E24-4DCB-4958-8E3C-0FBEF829D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41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441760C-5C0B-3FF3-1B5A-D5C0C14CB9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0" y="238506"/>
            <a:ext cx="1860550" cy="887032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5E94119-4524-ABBC-0328-520515295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6858" y="2002548"/>
            <a:ext cx="10515600" cy="424093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6000"/>
              </a:lnSpc>
              <a:spcAft>
                <a:spcPts val="800"/>
              </a:spcAft>
              <a:buNone/>
            </a:pPr>
            <a:r>
              <a:rPr lang="en-GB" sz="2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Leading Music with Confidence  – Part One   8 , 9 October</a:t>
            </a:r>
          </a:p>
          <a:p>
            <a:pPr>
              <a:lnSpc>
                <a:spcPct val="116000"/>
              </a:lnSpc>
              <a:spcAft>
                <a:spcPts val="800"/>
              </a:spcAft>
              <a:buNone/>
            </a:pPr>
            <a:r>
              <a:rPr lang="en-GB" sz="2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Primary/SEND Network meetings  - 3, 4 November</a:t>
            </a:r>
          </a:p>
          <a:p>
            <a:pPr>
              <a:lnSpc>
                <a:spcPct val="116000"/>
              </a:lnSpc>
              <a:spcAft>
                <a:spcPts val="800"/>
              </a:spcAft>
              <a:buNone/>
            </a:pPr>
            <a:r>
              <a:rPr lang="en-GB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 for ECTs  - 14, 15 January</a:t>
            </a:r>
          </a:p>
          <a:p>
            <a:pPr>
              <a:lnSpc>
                <a:spcPct val="116000"/>
              </a:lnSpc>
              <a:spcAft>
                <a:spcPts val="800"/>
              </a:spcAft>
              <a:buNone/>
            </a:pPr>
            <a:r>
              <a:rPr lang="en-GB" sz="2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Leading Music with Confidence – Part Two   4, 5 February</a:t>
            </a:r>
          </a:p>
          <a:p>
            <a:pPr>
              <a:lnSpc>
                <a:spcPct val="116000"/>
              </a:lnSpc>
              <a:spcAft>
                <a:spcPts val="800"/>
              </a:spcAft>
              <a:buNone/>
            </a:pPr>
            <a:r>
              <a:rPr lang="en-GB" sz="2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SMH SEND Network meeting </a:t>
            </a:r>
            <a:r>
              <a:rPr lang="en-GB" sz="2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regional meeting, online </a:t>
            </a:r>
            <a:r>
              <a:rPr lang="en-GB" sz="2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24 February</a:t>
            </a:r>
          </a:p>
          <a:p>
            <a:pPr>
              <a:lnSpc>
                <a:spcPct val="116000"/>
              </a:lnSpc>
              <a:spcAft>
                <a:spcPts val="800"/>
              </a:spcAft>
              <a:buNone/>
            </a:pPr>
            <a:r>
              <a:rPr lang="en-GB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RBO CPD day March 2027 TBC</a:t>
            </a:r>
          </a:p>
          <a:p>
            <a:pPr>
              <a:lnSpc>
                <a:spcPct val="116000"/>
              </a:lnSpc>
              <a:spcAft>
                <a:spcPts val="800"/>
              </a:spcAft>
              <a:buNone/>
            </a:pPr>
            <a:r>
              <a:rPr lang="en-GB" sz="2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SMH: Primary/SEND Conference Summer 2027 TBC</a:t>
            </a:r>
            <a:endParaRPr lang="en-GB" sz="2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Aft>
                <a:spcPts val="800"/>
              </a:spcAft>
              <a:buNone/>
            </a:pPr>
            <a:endParaRPr lang="en-GB" b="1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Aft>
                <a:spcPts val="800"/>
              </a:spcAft>
              <a:buNone/>
            </a:pPr>
            <a:endParaRPr lang="en-GB" sz="2800" b="1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Aft>
                <a:spcPts val="800"/>
              </a:spcAft>
              <a:buNone/>
            </a:pPr>
            <a:endParaRPr lang="en-GB" sz="2800" b="1" dirty="0">
              <a:solidFill>
                <a:srgbClr val="00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lnSpc>
                <a:spcPct val="116000"/>
              </a:lnSpc>
              <a:spcAft>
                <a:spcPts val="800"/>
              </a:spcAft>
              <a:buNone/>
            </a:pPr>
            <a:endParaRPr lang="en-GB" sz="2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Aft>
                <a:spcPts val="800"/>
              </a:spcAft>
              <a:buNone/>
            </a:pPr>
            <a:endParaRPr lang="en-GB" b="1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Aft>
                <a:spcPts val="800"/>
              </a:spcAft>
              <a:buNone/>
            </a:pPr>
            <a:endParaRPr lang="en-GB" sz="2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Aft>
                <a:spcPts val="800"/>
              </a:spcAft>
              <a:buNone/>
            </a:pPr>
            <a:endParaRPr lang="en-GB" sz="2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6D5DC6-C20D-52F5-6DA3-DCA28A6B43EC}"/>
              </a:ext>
            </a:extLst>
          </p:cNvPr>
          <p:cNvSpPr txBox="1"/>
          <p:nvPr/>
        </p:nvSpPr>
        <p:spPr>
          <a:xfrm>
            <a:off x="2360400" y="211541"/>
            <a:ext cx="780913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Rubik Medium" pitchFamily="2" charset="-79"/>
                <a:cs typeface="Rubik Medium" pitchFamily="2" charset="-79"/>
              </a:rPr>
              <a:t>Sussex Music Hub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Rubik Medium" pitchFamily="2" charset="-79"/>
                <a:cs typeface="Rubik Medium" pitchFamily="2" charset="-79"/>
              </a:rPr>
              <a:t>CPD 2026 /2027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ubik Medium" pitchFamily="2" charset="-79"/>
              <a:ea typeface="+mn-ea"/>
              <a:cs typeface="Rubik Medium" pitchFamily="2" charset="-79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6234ABB-4CD2-723F-A3E4-716F873A1A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4304" y="5753483"/>
            <a:ext cx="2834886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051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Rubik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Jonathan Swindells</dc:creator>
  <cp:lastModifiedBy>Jane Swindells</cp:lastModifiedBy>
  <cp:revision>6</cp:revision>
  <dcterms:created xsi:type="dcterms:W3CDTF">2026-07-08T13:50:47Z</dcterms:created>
  <dcterms:modified xsi:type="dcterms:W3CDTF">2026-07-10T13:58:34Z</dcterms:modified>
</cp:coreProperties>
</file>