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4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186A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47" d="100"/>
          <a:sy n="47" d="100"/>
        </p:scale>
        <p:origin x="102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94ED-1A68-2A52-9D1F-1105B09DD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36FF2-DCBD-6C72-DDC8-44D3E1C16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7CC9-E739-5E10-F706-107DF37B8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2E9-358E-1240-8319-BD2930091799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A00FC-9F77-B9BF-DD97-044BCD482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DD20D-A956-A710-AE97-CCBC4732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161-79EC-3744-A75B-FE0A021D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5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B20F6-C28C-F13C-9BB4-3145A616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9A0F3-55FC-50AF-706D-E0F74C4B8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B8C81-9791-B957-3B15-3E63CD26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2E9-358E-1240-8319-BD2930091799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396CE-F76C-FA3F-9CAB-B75786578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59185-02C8-07BA-D9FA-885199F2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161-79EC-3744-A75B-FE0A021D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2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91819-EAF2-E535-7C87-8A2E7294B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6F091-2D8B-9AB6-162A-85D2374EF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F6F22-7D93-EB61-5D53-437F9A8E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2E9-358E-1240-8319-BD2930091799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EA950-F6C7-AAC7-7BD6-40BD4E625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2E8C0-09C4-50CE-642B-E1E57135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161-79EC-3744-A75B-FE0A021D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5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45A76-0373-2502-4D1D-E7B74608B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09CAF-3B31-33E4-0939-738C6E24E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3435-CEEE-8B1D-EE1E-B79B053A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2E9-358E-1240-8319-BD2930091799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51A75-8DC2-0975-9D53-A87BBBE3A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01776-55A6-3C6F-6EB0-06584ACD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161-79EC-3744-A75B-FE0A021D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0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9623-B915-E319-0E73-2CA60F13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673C5-73C9-BE80-1713-9353A51B9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B7F44-8F44-7DB0-54C4-F4EE6029B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2E9-358E-1240-8319-BD2930091799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E20D5-7B22-655D-792A-F9F2211E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6476A-AB17-4DCB-1724-14B6939D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161-79EC-3744-A75B-FE0A021D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6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BD18F-B550-F206-B048-34E905F3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4001E-F78F-8845-70E3-0012697A0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B5F41-7B9B-1284-9F72-519DAF6B9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E034A-30E4-DB88-22CD-4A744B9C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2E9-358E-1240-8319-BD2930091799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918BD-41AA-7B4E-5749-C171A8EE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E9105-1097-F688-2077-7F6D76D44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161-79EC-3744-A75B-FE0A021D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7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11EF-AF97-92EA-532A-A88DC873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B33F1-6006-000B-5012-B9AF8B995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A7340-D70C-6727-5C61-321D1F25D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2EBC4-376D-D8EA-3EEF-22CD73B98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8E078-9982-D841-DBA8-6B850624B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18DDD9-FBA7-E9CF-6B2B-AC35D437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2E9-358E-1240-8319-BD2930091799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926C31-8B3E-3FA6-E7E1-BA8D1C665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5622FB-D530-E12C-BB9E-7830B17A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161-79EC-3744-A75B-FE0A021D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63AB8-CBD2-CAE1-5BF5-093D6DF3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D18BC0-BB27-FC4D-1F45-A16DB94A2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2E9-358E-1240-8319-BD2930091799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DE7AA-5FC5-90BA-39FE-3565765A1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983E9-B01B-C521-FD5E-6DC9D08B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161-79EC-3744-A75B-FE0A021D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6FFBC0-E858-D922-5E86-F0DB53EC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2E9-358E-1240-8319-BD2930091799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8DA4D5-8F74-DC60-1BFF-13316F78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37F7A-ACF9-65DC-95CB-68949E674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161-79EC-3744-A75B-FE0A021D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2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252B-A7CD-4A44-51F9-3901F8FA5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1A672-E38E-064C-A8DC-B6764601E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BE724-9B7A-ACA1-7961-CCCCEB1D6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6B1CD-3666-0380-906D-396912377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2E9-358E-1240-8319-BD2930091799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88A5E-42FB-855E-C51A-49B4B407D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61E54-2B17-2791-3046-DCCA2C2C0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161-79EC-3744-A75B-FE0A021D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0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3B14A-4562-ED8A-4D53-F0D1B042D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8BA14-EC49-10B1-522A-DD17BBCC3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2E96C-28AD-879A-2BC7-3A6652302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F5162-129D-C739-6A18-1F90D0E51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2E9-358E-1240-8319-BD2930091799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A3A3B-5403-3AEC-E46F-28F57082E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631F5-511E-2A84-1ACC-14862944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5161-79EC-3744-A75B-FE0A021D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9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B065D-21F7-499D-52E8-852467737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879C3-83C8-F54B-6AE5-4E993B590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52A7F-4AF0-61C5-C1EF-B2FC3DACF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92E9-358E-1240-8319-BD2930091799}" type="datetimeFigureOut">
              <a:rPr lang="en-US" smtClean="0"/>
              <a:t>7/8/2026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2D417-1D2B-58F6-E832-EBCAF5F9E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A9990-86A5-6E73-A6B5-59DFB91F9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5161-79EC-3744-A75B-FE0A021D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4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choralmusicpublishing.co.uk/products/poor-wayfarin-stranger-arr-suzzie-vang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youtu.be/1okwmEYmZrs?si=2M7sJivBGb_v_1X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D189651-2CB7-9CEF-D6A5-993D78D56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5560" y="215314"/>
            <a:ext cx="6622408" cy="4414939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low confidence">
            <a:extLst>
              <a:ext uri="{FF2B5EF4-FFF2-40B4-BE49-F238E27FC236}">
                <a16:creationId xmlns:a16="http://schemas.microsoft.com/office/drawing/2014/main" id="{572DA26E-4473-1D97-2A03-ADA881664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012" y="5923357"/>
            <a:ext cx="2833687" cy="7507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436AB5-68C5-0D59-48C0-0C305EE4C465}"/>
              </a:ext>
            </a:extLst>
          </p:cNvPr>
          <p:cNvSpPr txBox="1"/>
          <p:nvPr/>
        </p:nvSpPr>
        <p:spPr>
          <a:xfrm>
            <a:off x="6322142" y="1160899"/>
            <a:ext cx="52307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Rubik Medium" pitchFamily="2" charset="-79"/>
                <a:cs typeface="Rubik Medium" pitchFamily="2" charset="-79"/>
              </a:rPr>
              <a:t>Poor </a:t>
            </a:r>
            <a:r>
              <a:rPr lang="en-US" sz="6000" b="1" dirty="0" err="1">
                <a:latin typeface="Rubik Medium" pitchFamily="2" charset="-79"/>
                <a:cs typeface="Rubik Medium" pitchFamily="2" charset="-79"/>
              </a:rPr>
              <a:t>Wayfarin</a:t>
            </a:r>
            <a:r>
              <a:rPr lang="en-US" sz="6000" b="1" dirty="0">
                <a:latin typeface="Rubik Medium" pitchFamily="2" charset="-79"/>
                <a:cs typeface="Rubik Medium" pitchFamily="2" charset="-79"/>
              </a:rPr>
              <a:t> Stranger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B656D3E-7143-82B6-F81A-FE0234F13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0253"/>
            <a:ext cx="9144000" cy="1655762"/>
          </a:xfrm>
        </p:spPr>
        <p:txBody>
          <a:bodyPr/>
          <a:lstStyle/>
          <a:p>
            <a:r>
              <a:rPr lang="en-GB" dirty="0"/>
              <a:t>Arrangement by Suzzie Vango</a:t>
            </a:r>
          </a:p>
        </p:txBody>
      </p:sp>
    </p:spTree>
    <p:extLst>
      <p:ext uri="{BB962C8B-B14F-4D97-AF65-F5344CB8AC3E}">
        <p14:creationId xmlns:p14="http://schemas.microsoft.com/office/powerpoint/2010/main" val="212291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89BE1-52B4-E208-2F0A-ED944524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371" y="239259"/>
            <a:ext cx="10515600" cy="315912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Comic Sans MS" panose="030F0702030302020204" pitchFamily="66" charset="0"/>
              </a:rPr>
              <a:t>Must find a way , must find a way – hey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6A0B4-D938-F5FE-C969-6FFA67E6F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81743"/>
            <a:ext cx="5181600" cy="5421086"/>
          </a:xfrm>
        </p:spPr>
        <p:txBody>
          <a:bodyPr>
            <a:noAutofit/>
          </a:bodyPr>
          <a:lstStyle/>
          <a:p>
            <a:r>
              <a:rPr lang="en-GB" b="0" i="0" dirty="0">
                <a:solidFill>
                  <a:srgbClr val="0F2C3B"/>
                </a:solidFill>
                <a:effectLst/>
                <a:latin typeface="Comic Sans MS" panose="030F0702030302020204" pitchFamily="66" charset="0"/>
              </a:rPr>
              <a:t>I’m just a poor wayfaring stranger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0F2C3B"/>
                </a:solidFill>
                <a:effectLst/>
                <a:latin typeface="Comic Sans MS" panose="030F0702030302020204" pitchFamily="66" charset="0"/>
              </a:rPr>
              <a:t>  I’m </a:t>
            </a:r>
            <a:r>
              <a:rPr lang="en-GB" b="0" i="0" dirty="0" err="1">
                <a:solidFill>
                  <a:srgbClr val="0F2C3B"/>
                </a:solidFill>
                <a:effectLst/>
                <a:latin typeface="Comic Sans MS" panose="030F0702030302020204" pitchFamily="66" charset="0"/>
              </a:rPr>
              <a:t>trav’ling</a:t>
            </a:r>
            <a:r>
              <a:rPr lang="en-GB" b="0" i="0" dirty="0">
                <a:solidFill>
                  <a:srgbClr val="0F2C3B"/>
                </a:solidFill>
                <a:effectLst/>
                <a:latin typeface="Comic Sans MS" panose="030F0702030302020204" pitchFamily="66" charset="0"/>
              </a:rPr>
              <a:t> through this world of woe;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  But t</a:t>
            </a:r>
            <a:r>
              <a:rPr lang="en-GB" b="0" i="0" dirty="0">
                <a:solidFill>
                  <a:srgbClr val="0F2C3B"/>
                </a:solidFill>
                <a:effectLst/>
                <a:latin typeface="Comic Sans MS" panose="030F0702030302020204" pitchFamily="66" charset="0"/>
              </a:rPr>
              <a:t>here’s no sickness, toil, nor danger, </a:t>
            </a:r>
          </a:p>
          <a:p>
            <a:pPr marL="0" indent="0">
              <a:buNone/>
            </a:pPr>
            <a:r>
              <a:rPr lang="en-GB" dirty="0">
                <a:solidFill>
                  <a:srgbClr val="0F2C3B"/>
                </a:solidFill>
                <a:latin typeface="Comic Sans MS" panose="030F0702030302020204" pitchFamily="66" charset="0"/>
              </a:rPr>
              <a:t>  </a:t>
            </a:r>
            <a:r>
              <a:rPr lang="en-GB" b="0" i="0" dirty="0">
                <a:solidFill>
                  <a:srgbClr val="0F2C3B"/>
                </a:solidFill>
                <a:effectLst/>
                <a:latin typeface="Comic Sans MS" panose="030F0702030302020204" pitchFamily="66" charset="0"/>
              </a:rPr>
              <a:t>In that fair land to which I go.</a:t>
            </a:r>
          </a:p>
          <a:p>
            <a:pPr marL="0" indent="0">
              <a:buNone/>
            </a:pPr>
            <a:br>
              <a:rPr lang="en-GB" dirty="0">
                <a:latin typeface="Comic Sans MS" panose="030F0702030302020204" pitchFamily="66" charset="0"/>
              </a:rPr>
            </a:br>
            <a:r>
              <a:rPr lang="en-GB" i="0" dirty="0">
                <a:solidFill>
                  <a:srgbClr val="0F2C3B"/>
                </a:solidFill>
                <a:effectLst/>
                <a:latin typeface="Comic Sans MS" panose="030F0702030302020204" pitchFamily="66" charset="0"/>
              </a:rPr>
              <a:t>I’m going there to see my mother, I’m going there no more to roam;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i="0" dirty="0">
                <a:solidFill>
                  <a:srgbClr val="0F2C3B"/>
                </a:solidFill>
                <a:effectLst/>
                <a:latin typeface="Comic Sans MS" panose="030F0702030302020204" pitchFamily="66" charset="0"/>
              </a:rPr>
              <a:t>I’m just a going over Jordan, I’m just a </a:t>
            </a:r>
            <a:r>
              <a:rPr lang="en-GB" i="0" dirty="0" err="1">
                <a:solidFill>
                  <a:srgbClr val="0F2C3B"/>
                </a:solidFill>
                <a:effectLst/>
                <a:latin typeface="Comic Sans MS" panose="030F0702030302020204" pitchFamily="66" charset="0"/>
              </a:rPr>
              <a:t>goin</a:t>
            </a:r>
            <a:r>
              <a:rPr lang="en-GB" i="0" dirty="0">
                <a:solidFill>
                  <a:srgbClr val="0F2C3B"/>
                </a:solidFill>
                <a:effectLst/>
                <a:latin typeface="Comic Sans MS" panose="030F0702030302020204" pitchFamily="66" charset="0"/>
              </a:rPr>
              <a:t>’ over home.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9C521-0132-A8D5-4F58-960F85F19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81390"/>
            <a:ext cx="6019800" cy="5295220"/>
          </a:xfrm>
        </p:spPr>
        <p:txBody>
          <a:bodyPr>
            <a:noAutofit/>
          </a:bodyPr>
          <a:lstStyle/>
          <a:p>
            <a:r>
              <a:rPr lang="en-GB" b="0" i="0" dirty="0">
                <a:solidFill>
                  <a:srgbClr val="0F2C3B"/>
                </a:solidFill>
                <a:effectLst/>
                <a:latin typeface="Comic Sans MS" panose="030F0702030302020204" pitchFamily="66" charset="0"/>
              </a:rPr>
              <a:t>I know dark clouds will gather </a:t>
            </a:r>
            <a:r>
              <a:rPr lang="en-GB" dirty="0">
                <a:solidFill>
                  <a:srgbClr val="0F2C3B"/>
                </a:solidFill>
                <a:latin typeface="Comic Sans MS" panose="030F0702030302020204" pitchFamily="66" charset="0"/>
              </a:rPr>
              <a:t>round </a:t>
            </a:r>
            <a:r>
              <a:rPr lang="en-GB" b="0" i="0" dirty="0">
                <a:solidFill>
                  <a:srgbClr val="0F2C3B"/>
                </a:solidFill>
                <a:effectLst/>
                <a:latin typeface="Comic Sans MS" panose="030F0702030302020204" pitchFamily="66" charset="0"/>
              </a:rPr>
              <a:t>me,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0F2C3B"/>
                </a:solidFill>
                <a:effectLst/>
                <a:latin typeface="Comic Sans MS" panose="030F0702030302020204" pitchFamily="66" charset="0"/>
              </a:rPr>
              <a:t>  I know the way is  hard and steep;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  </a:t>
            </a:r>
            <a:r>
              <a:rPr lang="en-GB" b="0" i="0" dirty="0">
                <a:solidFill>
                  <a:srgbClr val="0F2C3B"/>
                </a:solidFill>
                <a:effectLst/>
                <a:latin typeface="Comic Sans MS" panose="030F0702030302020204" pitchFamily="66" charset="0"/>
              </a:rPr>
              <a:t>But beauteous fields lie just before me, 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0F2C3B"/>
                </a:solidFill>
                <a:effectLst/>
                <a:latin typeface="Comic Sans MS" panose="030F0702030302020204" pitchFamily="66" charset="0"/>
              </a:rPr>
              <a:t>Where God’s redeemed shall ever sleep</a:t>
            </a:r>
          </a:p>
          <a:p>
            <a:pPr marL="0" indent="0">
              <a:buNone/>
            </a:pPr>
            <a:endParaRPr lang="en-GB" b="0" i="0" dirty="0">
              <a:solidFill>
                <a:srgbClr val="0F2C3B"/>
              </a:solidFill>
              <a:effectLst/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0" i="0" dirty="0">
                <a:solidFill>
                  <a:srgbClr val="0F2C3B"/>
                </a:solidFill>
                <a:effectLst/>
                <a:latin typeface="Comic Sans MS" panose="030F0702030302020204" pitchFamily="66" charset="0"/>
              </a:rPr>
              <a:t>I’m going there to see my mother, She said she’d meet me when I come;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So </a:t>
            </a:r>
            <a:r>
              <a:rPr lang="en-GB" b="0" i="0" dirty="0">
                <a:solidFill>
                  <a:srgbClr val="0F2C3B"/>
                </a:solidFill>
                <a:effectLst/>
                <a:latin typeface="Comic Sans MS" panose="030F0702030302020204" pitchFamily="66" charset="0"/>
              </a:rPr>
              <a:t>I’m just a </a:t>
            </a:r>
            <a:r>
              <a:rPr lang="en-GB" b="0" i="0" dirty="0" err="1">
                <a:solidFill>
                  <a:srgbClr val="0F2C3B"/>
                </a:solidFill>
                <a:effectLst/>
                <a:latin typeface="Comic Sans MS" panose="030F0702030302020204" pitchFamily="66" charset="0"/>
              </a:rPr>
              <a:t>goin</a:t>
            </a:r>
            <a:r>
              <a:rPr lang="en-GB" b="0" i="0" dirty="0">
                <a:solidFill>
                  <a:srgbClr val="0F2C3B"/>
                </a:solidFill>
                <a:effectLst/>
                <a:latin typeface="Comic Sans MS" panose="030F0702030302020204" pitchFamily="66" charset="0"/>
              </a:rPr>
              <a:t>’ over Jordan, I’m just a going over home.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1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9D10A-0B61-4EA8-1A37-3DC436DF2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Sheet music available here!</a:t>
            </a:r>
          </a:p>
          <a:p>
            <a:pPr marL="0" indent="0" algn="ctr">
              <a:buNone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https://choralmusicpublishing.co.uk/products/poor-wayfarin-stranger-arr-suzzie-vango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441760C-5C0B-3FF3-1B5A-D5C0C14C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38506"/>
            <a:ext cx="1860550" cy="88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5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1F78A-229F-06D3-462E-82EA3296F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5B22D-DC05-49D7-1C62-4AC9543C6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YouTube backing track here!</a:t>
            </a:r>
          </a:p>
          <a:p>
            <a:pPr marL="0" indent="0" algn="ctr">
              <a:buNone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https://youtu.be/1okwmEYmZrs?si=2M7sJivBGb_v_1XY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From 1:31 for the funky bit.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3471FE2-2D26-1FAE-E02C-C228D3128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38506"/>
            <a:ext cx="1860550" cy="88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93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202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Rubik Medium</vt:lpstr>
      <vt:lpstr>Office Theme</vt:lpstr>
      <vt:lpstr>PowerPoint Presentation</vt:lpstr>
      <vt:lpstr>Must find a way , must find a way – hey 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Conference</dc:title>
  <dc:creator>Sarah Ryan</dc:creator>
  <cp:lastModifiedBy>Jane Swindells</cp:lastModifiedBy>
  <cp:revision>16</cp:revision>
  <dcterms:created xsi:type="dcterms:W3CDTF">2022-07-01T08:57:06Z</dcterms:created>
  <dcterms:modified xsi:type="dcterms:W3CDTF">2026-07-08T19:31:43Z</dcterms:modified>
</cp:coreProperties>
</file>